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83" r:id="rId3"/>
    <p:sldId id="256" r:id="rId4"/>
    <p:sldId id="257" r:id="rId5"/>
    <p:sldId id="258" r:id="rId6"/>
    <p:sldId id="261" r:id="rId7"/>
    <p:sldId id="286" r:id="rId8"/>
    <p:sldId id="285" r:id="rId9"/>
    <p:sldId id="267" r:id="rId10"/>
    <p:sldId id="266" r:id="rId11"/>
    <p:sldId id="270" r:id="rId12"/>
    <p:sldId id="271" r:id="rId13"/>
    <p:sldId id="272" r:id="rId14"/>
    <p:sldId id="268" r:id="rId15"/>
    <p:sldId id="273" r:id="rId16"/>
    <p:sldId id="277" r:id="rId17"/>
    <p:sldId id="275" r:id="rId18"/>
    <p:sldId id="276" r:id="rId19"/>
    <p:sldId id="278" r:id="rId20"/>
    <p:sldId id="279" r:id="rId21"/>
    <p:sldId id="282" r:id="rId22"/>
    <p:sldId id="280" r:id="rId23"/>
    <p:sldId id="287" r:id="rId24"/>
    <p:sldId id="284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2202-4F6E-4E54-84D8-3F4C224506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BC15-FF4D-425F-92BB-5BCAB00F46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84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2202-4F6E-4E54-84D8-3F4C224506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BC15-FF4D-425F-92BB-5BCAB00F46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090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2202-4F6E-4E54-84D8-3F4C224506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BC15-FF4D-425F-92BB-5BCAB00F46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553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2202-4F6E-4E54-84D8-3F4C224506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BC15-FF4D-425F-92BB-5BCAB00F46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493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2202-4F6E-4E54-84D8-3F4C224506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BC15-FF4D-425F-92BB-5BCAB00F46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870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2202-4F6E-4E54-84D8-3F4C224506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BC15-FF4D-425F-92BB-5BCAB00F46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519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2202-4F6E-4E54-84D8-3F4C224506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BC15-FF4D-425F-92BB-5BCAB00F46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75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2202-4F6E-4E54-84D8-3F4C224506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BC15-FF4D-425F-92BB-5BCAB00F46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996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2202-4F6E-4E54-84D8-3F4C224506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BC15-FF4D-425F-92BB-5BCAB00F46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207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2202-4F6E-4E54-84D8-3F4C224506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BC15-FF4D-425F-92BB-5BCAB00F46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784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2202-4F6E-4E54-84D8-3F4C224506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BC15-FF4D-425F-92BB-5BCAB00F46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579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12202-4F6E-4E54-84D8-3F4C224506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5BC15-FF4D-425F-92BB-5BCAB00F46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84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1E12202-4F6E-4E54-84D8-3F4C224506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75BC15-FF4D-425F-92BB-5BCAB00F46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aboutenglish.ru/wp-content/uploads/2012/08/%D0%A1%D0%B5%D0%BD%D1%82-%D0%94%D0%B6%D0%B5%D0%B9%D0%BC%D1%81-%D0%9F%D0%B0%D1%80%D0%BA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aboutenglish.ru/wp-content/uploads/2012/08/%D0%93%D0%B0%D0%B9%D0%B4-%D0%BF%D0%B0%D1%80%D0%BA.jpg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aboutenglish.ru/wp-content/uploads/2012/08/%D0%93%D1%80%D0%B8%D0%BD-%D0%BF%D0%B0%D1%80%D0%BA1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royalparks.gov.uk/St-Jamess-Park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71414"/>
            <a:ext cx="8786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  <a:latin typeface="Constantia" pitchFamily="18" charset="0"/>
              </a:rPr>
              <a:t>.</a:t>
            </a:r>
            <a:endParaRPr lang="ru-RU" sz="2400" b="1" dirty="0">
              <a:solidFill>
                <a:prstClr val="white"/>
              </a:solidFill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02246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Welcome to London Parks</a:t>
            </a:r>
            <a:endParaRPr lang="ru-RU" sz="4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860" y="0"/>
            <a:ext cx="9036496" cy="9247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endParaRPr lang="ru-RU" altLang="ru-RU" sz="20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endParaRPr lang="ru-RU" altLang="ru-RU" sz="2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endParaRPr lang="ru-RU" altLang="ru-RU" sz="20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endParaRPr lang="ru-RU" altLang="ru-RU" sz="2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endParaRPr lang="ru-RU" altLang="ru-RU" sz="20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endParaRPr lang="ru-RU" altLang="ru-RU" sz="2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alt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endParaRPr lang="ru-RU" altLang="ru-RU" sz="2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alt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</a:t>
            </a:r>
          </a:p>
          <a:p>
            <a:pPr lvl="0" fontAlgn="base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alt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altLang="ru-RU" sz="2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endParaRPr lang="ru-RU" altLang="ru-RU" sz="20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alt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</a:t>
            </a:r>
          </a:p>
          <a:p>
            <a:pPr lvl="0" fontAlgn="base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alt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lvl="0" fontAlgn="base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alt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Автор:  Наговицына Оксана,</a:t>
            </a:r>
            <a:r>
              <a:rPr lang="ru-RU" alt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ученица </a:t>
            </a:r>
            <a:r>
              <a:rPr lang="ru-RU" alt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«</a:t>
            </a:r>
            <a:r>
              <a:rPr lang="ru-RU" alt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А» класса</a:t>
            </a:r>
          </a:p>
          <a:p>
            <a:pPr lvl="0" fontAlgn="base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alt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ru-RU" alt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Никитина В.И</a:t>
            </a:r>
            <a:r>
              <a:rPr lang="ru-RU" alt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 fontAlgn="base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altLang="ru-RU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                                                               средняя общеобразовательная школа  </a:t>
            </a:r>
            <a:r>
              <a:rPr lang="ru-RU" alt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altLang="ru-RU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г</a:t>
            </a:r>
            <a:r>
              <a:rPr lang="ru-RU" alt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Нижние Серги</a:t>
            </a:r>
          </a:p>
          <a:p>
            <a:pPr lvl="0" fontAlgn="base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endParaRPr lang="ru-RU" altLang="ru-RU" sz="2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alt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endParaRPr lang="ru-RU" altLang="ru-RU" sz="2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endParaRPr lang="en-US" altLang="ru-RU" sz="2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alt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</a:t>
            </a:r>
            <a:endParaRPr lang="ru-RU" altLang="ru-RU" sz="20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alt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</a:t>
            </a:r>
            <a:endParaRPr lang="ru-RU" altLang="ru-RU" sz="2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06138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Lake Serpentine is very beautiful and    everyone 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swim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here. 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vera\Desktop\Наговицына Оксана\ozero-Serpentayn-v-Londo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320480" cy="329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era\Desktop\Наговицына Оксана\Serpentine-Lak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40968"/>
            <a:ext cx="446449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61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Serpentine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Sackler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Gallery is one of attractions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vera\Desktop\Наговицына Оксана\1448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58888"/>
            <a:ext cx="8208912" cy="479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28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Marble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 used to situate near the Buckingham 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Palace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which is the 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London residence and principal workplace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of 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reigning monarch of the United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Kingdom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vera\Desktop\Наговицына Оксана\1024px-Marble.arch.london.a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546656" cy="50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27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16632"/>
            <a:ext cx="4040188" cy="3024336"/>
          </a:xfrm>
        </p:spPr>
        <p:txBody>
          <a:bodyPr>
            <a:normAutofit/>
          </a:bodyPr>
          <a:lstStyle/>
          <a:p>
            <a:r>
              <a:rPr lang="en-US" altLang="ru-RU" b="1" kern="0" cap="none" dirty="0">
                <a:ln w="6350">
                  <a:noFill/>
                </a:ln>
                <a:solidFill>
                  <a:srgbClr val="7030A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It is also famous for its </a:t>
            </a:r>
            <a:br>
              <a:rPr lang="en-US" altLang="ru-RU" b="1" kern="0" cap="none" dirty="0">
                <a:ln w="6350">
                  <a:noFill/>
                </a:ln>
                <a:solidFill>
                  <a:srgbClr val="7030A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altLang="ru-RU" b="1" kern="0" cap="none" dirty="0">
                <a:ln w="6350">
                  <a:noFill/>
                </a:ln>
                <a:solidFill>
                  <a:srgbClr val="7030A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Speakers’ Corner which </a:t>
            </a:r>
            <a:r>
              <a:rPr lang="en-US" b="1" cap="none" dirty="0">
                <a:ln w="6350">
                  <a:noFill/>
                </a:ln>
                <a:solidFill>
                  <a:srgbClr val="7030A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is a traditional site for public speeches and debates since the mid 1800's when protests and demonstrations took place in Hyde Park</a:t>
            </a:r>
            <a:r>
              <a:rPr lang="en-US" altLang="ru-RU" b="1" kern="0" cap="none" dirty="0">
                <a:ln w="6350">
                  <a:noFill/>
                </a:ln>
                <a:solidFill>
                  <a:srgbClr val="7030A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n-US" altLang="ru-RU" b="1" kern="0" cap="none" dirty="0">
                <a:ln w="6350">
                  <a:noFill/>
                </a:ln>
                <a:solidFill>
                  <a:srgbClr val="7030A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2"/>
          </p:nvPr>
        </p:nvSpPr>
        <p:spPr>
          <a:xfrm>
            <a:off x="457200" y="3013502"/>
            <a:ext cx="4040188" cy="311266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605282" y="2276872"/>
            <a:ext cx="4041775" cy="3763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vera\Desktop\Наговицына Оксана\w_2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28836"/>
            <a:ext cx="5688632" cy="381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Picture 7" descr="800px-deserted_speakers_corner_-_singapore_gab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635" y="116632"/>
            <a:ext cx="3770729" cy="256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62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r>
              <a:rPr lang="en-US" sz="3200" b="1" u="sng" dirty="0" smtClean="0">
                <a:solidFill>
                  <a:srgbClr val="7030A0"/>
                </a:solidFill>
                <a:latin typeface="Times New Roman"/>
                <a:ea typeface="Calibri"/>
              </a:rPr>
              <a:t>Green </a:t>
            </a:r>
            <a:r>
              <a:rPr lang="en-US" sz="3200" b="1" u="sng" dirty="0">
                <a:solidFill>
                  <a:srgbClr val="7030A0"/>
                </a:solidFill>
                <a:latin typeface="Times New Roman"/>
                <a:ea typeface="Calibri"/>
              </a:rPr>
              <a:t>Park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</a:rPr>
              <a:t> 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Calibri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Times New Roman"/>
                <a:ea typeface="Calibri"/>
              </a:rPr>
            </a:br>
            <a:r>
              <a:rPr lang="en-US" sz="2400" dirty="0" smtClean="0">
                <a:solidFill>
                  <a:srgbClr val="7030A0"/>
                </a:solidFill>
                <a:latin typeface="Times New Roman"/>
                <a:ea typeface="Calibri"/>
              </a:rPr>
              <a:t>is </a:t>
            </a:r>
            <a:r>
              <a:rPr lang="en-US" sz="2400" dirty="0">
                <a:solidFill>
                  <a:srgbClr val="7030A0"/>
                </a:solidFill>
                <a:latin typeface="Times New Roman"/>
                <a:ea typeface="Calibri"/>
              </a:rPr>
              <a:t>situated between St James’s Park and Hyde Park. It is a very quiet green place. 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vera\Desktop\Наговицына Оксана\Green-Park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70485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2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Londoners like doing sports or relaxing 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467106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vera\Desktop\Наговицына Оксана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40968"/>
            <a:ext cx="4824536" cy="346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69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dirty="0" err="1">
                <a:solidFill>
                  <a:srgbClr val="7030A0"/>
                </a:solidFill>
                <a:latin typeface="Times New Roman"/>
                <a:ea typeface="Calibri"/>
              </a:rPr>
              <a:t>Victoria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/>
                <a:ea typeface="Calibri"/>
              </a:rPr>
              <a:t>Memorial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9" name="Picture 5" descr="C:\Users\vera\Desktop\Наговицына Оксана\w_9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49694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51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n-US" sz="3600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Saint </a:t>
            </a:r>
            <a:r>
              <a:rPr lang="en-US" sz="36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James’s </a:t>
            </a:r>
            <a:r>
              <a:rPr lang="en-US" sz="3600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Park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7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23 hectares </a:t>
            </a:r>
            <a:r>
              <a:rPr lang="en-US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park in the City of Westminster, central London. </a:t>
            </a:r>
            <a:endParaRPr lang="ru-RU" sz="27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C:\Users\vera\Desktop\Наговицына Оксана\31_06_8_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799288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59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The park is bounded by Buckingham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Palace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to the west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vera\Desktop\Наговицына Оксана\10457190306_7188e1e834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064896" cy="501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33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Times New Roman"/>
                <a:ea typeface="Calibri"/>
              </a:rPr>
              <a:t>The park has a small lake, St. James's Park Lake, with two </a:t>
            </a:r>
            <a:r>
              <a:rPr lang="en-US" sz="2400" dirty="0" smtClean="0">
                <a:solidFill>
                  <a:srgbClr val="7030A0"/>
                </a:solidFill>
                <a:latin typeface="Times New Roman"/>
                <a:ea typeface="Calibri"/>
              </a:rPr>
              <a:t>islands. 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5123" name="Picture 3" descr="C:\Users\vera\Desktop\Наговицына Оксана\31_06_8_we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212006" cy="280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vera\Desktop\Наговицына Оксана\St-James-Park-across-from-Buckingham-Palace-Lond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3"/>
          <a:stretch/>
        </p:blipFill>
        <p:spPr bwMode="auto">
          <a:xfrm>
            <a:off x="3851920" y="3427576"/>
            <a:ext cx="4710536" cy="328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78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500063"/>
            <a:ext cx="8320088" cy="5665787"/>
          </a:xfrm>
        </p:spPr>
        <p:txBody>
          <a:bodyPr>
            <a:normAutofit/>
          </a:bodyPr>
          <a:lstStyle/>
          <a:p>
            <a:r>
              <a:rPr lang="en-US" sz="40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aim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 to have a virtual excursion about London parks</a:t>
            </a:r>
            <a:endParaRPr lang="ru-RU" sz="4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objects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4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 find necessary information;</a:t>
            </a:r>
            <a:endParaRPr lang="ru-RU" sz="4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 analyze the information;</a:t>
            </a:r>
            <a:endParaRPr lang="ru-RU" sz="4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 prepare a presentation on this topic;</a:t>
            </a:r>
            <a:endParaRPr lang="ru-RU" sz="4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 present the work to the public.</a:t>
            </a:r>
            <a:endParaRPr lang="ru-RU" sz="4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lvl="0" indent="-571500" algn="l" fontAlgn="base">
              <a:spcAft>
                <a:spcPts val="300"/>
              </a:spcAft>
              <a:buClr>
                <a:srgbClr val="C3260C"/>
              </a:buClr>
              <a:buSzPct val="130000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285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274638"/>
            <a:ext cx="9001000" cy="171420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Times New Roman"/>
                <a:ea typeface="Calibri"/>
              </a:rPr>
              <a:t>Two islands are West </a:t>
            </a:r>
            <a:r>
              <a:rPr lang="en-US" sz="2400" dirty="0">
                <a:solidFill>
                  <a:srgbClr val="7030A0"/>
                </a:solidFill>
                <a:latin typeface="Times New Roman"/>
                <a:ea typeface="Calibri"/>
              </a:rPr>
              <a:t>Island, and Duck Island, which is named for the lake's collection of waterfowl</a:t>
            </a:r>
            <a:r>
              <a:rPr lang="en-US" sz="2400" dirty="0" smtClean="0">
                <a:solidFill>
                  <a:srgbClr val="7030A0"/>
                </a:solidFill>
                <a:latin typeface="Times New Roman"/>
                <a:ea typeface="Calibri"/>
              </a:rPr>
              <a:t>.</a:t>
            </a:r>
            <a:r>
              <a:rPr lang="en-US" sz="2400" dirty="0">
                <a:solidFill>
                  <a:srgbClr val="7030A0"/>
                </a:solidFill>
                <a:latin typeface="Times New Roman"/>
                <a:ea typeface="Calibri"/>
              </a:rPr>
              <a:t> This includes a resident colony of pelicans, which has been a feature of the park since the first gift of the birds from a Russian ambassador in 1664. </a:t>
            </a:r>
            <a:r>
              <a:rPr lang="en-US" sz="2400" dirty="0" smtClean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 descr="C:\Users\vera\Desktop\Наговицына Оксана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996" y="2276872"/>
            <a:ext cx="403444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vera\Desktop\Наговицына Оксана\images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9"/>
          <a:stretch/>
        </p:blipFill>
        <p:spPr bwMode="auto">
          <a:xfrm>
            <a:off x="456032" y="2276872"/>
            <a:ext cx="3899944" cy="210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vera\Desktop\Наговицына Оксана\images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996" y="4581128"/>
            <a:ext cx="4034444" cy="209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vera\Desktop\Наговицына Оксана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32" y="4581128"/>
            <a:ext cx="389994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28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2700" dirty="0" smtClean="0">
                <a:solidFill>
                  <a:srgbClr val="7030A0"/>
                </a:solidFill>
                <a:latin typeface="Times New Roman"/>
                <a:ea typeface="Calibri"/>
              </a:rPr>
              <a:t>The </a:t>
            </a:r>
            <a:r>
              <a:rPr lang="en-US" sz="2700" dirty="0">
                <a:solidFill>
                  <a:srgbClr val="7030A0"/>
                </a:solidFill>
                <a:latin typeface="Times New Roman"/>
                <a:ea typeface="Calibri"/>
              </a:rPr>
              <a:t>Tiffany fountain </a:t>
            </a:r>
            <a:r>
              <a:rPr lang="en-US" sz="2700" dirty="0" smtClean="0">
                <a:solidFill>
                  <a:srgbClr val="7030A0"/>
                </a:solidFill>
                <a:latin typeface="Times New Roman"/>
                <a:ea typeface="Calibri"/>
              </a:rPr>
              <a:t>is situated </a:t>
            </a:r>
            <a:r>
              <a:rPr lang="en-US" sz="2700" dirty="0">
                <a:solidFill>
                  <a:srgbClr val="7030A0"/>
                </a:solidFill>
                <a:latin typeface="Times New Roman"/>
                <a:ea typeface="Calibri"/>
              </a:rPr>
              <a:t>on Pelican </a:t>
            </a:r>
            <a:r>
              <a:rPr lang="en-US" sz="2700" dirty="0" smtClean="0">
                <a:solidFill>
                  <a:srgbClr val="7030A0"/>
                </a:solidFill>
                <a:latin typeface="Times New Roman"/>
                <a:ea typeface="Calibri"/>
              </a:rPr>
              <a:t>Rock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8" name="Picture 4" descr="C:\Users\vera\Desktop\Наговицына Оксана\london-westminster039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01008"/>
            <a:ext cx="5259710" cy="313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vera\Desktop\Наговицына Оксана\Tiffany-Fountain-in-St-James_s-Park-with-a-Tiffany-_-Co-b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4896544" cy="32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17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16632"/>
            <a:ext cx="8964488" cy="6741368"/>
          </a:xfrm>
          <a:ln>
            <a:solidFill>
              <a:schemeClr val="accent1"/>
            </a:solidFill>
          </a:ln>
        </p:spPr>
        <p:txBody>
          <a:bodyPr/>
          <a:lstStyle/>
          <a:p>
            <a:pPr marL="137160" indent="0" algn="just">
              <a:lnSpc>
                <a:spcPct val="150000"/>
              </a:lnSpc>
              <a:buNone/>
            </a:pPr>
            <a:endParaRPr lang="ru-RU" b="1" u="sng" dirty="0" smtClean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marL="137160" indent="0" algn="just">
              <a:lnSpc>
                <a:spcPct val="150000"/>
              </a:lnSpc>
              <a:buNone/>
            </a:pPr>
            <a:r>
              <a:rPr lang="en-US" b="1" u="sng" dirty="0" smtClean="0">
                <a:solidFill>
                  <a:srgbClr val="7030A0"/>
                </a:solidFill>
                <a:latin typeface="Times New Roman"/>
                <a:ea typeface="Times New Roman"/>
              </a:rPr>
              <a:t>Conclusion</a:t>
            </a:r>
            <a:r>
              <a:rPr lang="en-US" b="1" u="sng" dirty="0">
                <a:solidFill>
                  <a:srgbClr val="7030A0"/>
                </a:solidFill>
                <a:latin typeface="Times New Roman"/>
                <a:ea typeface="Times New Roman"/>
              </a:rPr>
              <a:t>.</a:t>
            </a:r>
            <a:endParaRPr lang="ru-RU" sz="2400" b="1" dirty="0">
              <a:solidFill>
                <a:srgbClr val="7030A0"/>
              </a:solidFill>
              <a:ea typeface="Times New Roman"/>
            </a:endParaRPr>
          </a:p>
          <a:p>
            <a:pPr marL="137160" indent="0" algn="just">
              <a:lnSpc>
                <a:spcPct val="150000"/>
              </a:lnSpc>
              <a:buNone/>
            </a:pPr>
            <a:r>
              <a:rPr lang="en-US" dirty="0">
                <a:solidFill>
                  <a:srgbClr val="7030A0"/>
                </a:solidFill>
                <a:latin typeface="Times New Roman"/>
                <a:ea typeface="Times New Roman"/>
              </a:rPr>
              <a:t>After my researches I realize </a:t>
            </a:r>
            <a:r>
              <a:rPr lang="en-US" dirty="0" smtClean="0">
                <a:solidFill>
                  <a:srgbClr val="7030A0"/>
                </a:solidFill>
                <a:latin typeface="Times New Roman"/>
                <a:ea typeface="Times New Roman"/>
              </a:rPr>
              <a:t>that</a:t>
            </a:r>
            <a:endParaRPr lang="ru-RU" dirty="0" smtClean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marL="137160" indent="0" algn="just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dirty="0">
                <a:solidFill>
                  <a:srgbClr val="7030A0"/>
                </a:solidFill>
                <a:latin typeface="Times New Roman"/>
                <a:ea typeface="Times New Roman"/>
              </a:rPr>
              <a:t>London is a wonderful </a:t>
            </a:r>
            <a:r>
              <a:rPr lang="en-US" dirty="0" smtClean="0">
                <a:solidFill>
                  <a:srgbClr val="7030A0"/>
                </a:solidFill>
                <a:latin typeface="Times New Roman"/>
                <a:ea typeface="Times New Roman"/>
              </a:rPr>
              <a:t>place</a:t>
            </a:r>
            <a:endParaRPr lang="ru-RU" dirty="0" smtClean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marL="137160" indent="0" algn="just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dirty="0">
                <a:solidFill>
                  <a:srgbClr val="7030A0"/>
                </a:solidFill>
                <a:latin typeface="Times New Roman"/>
                <a:ea typeface="Times New Roman"/>
              </a:rPr>
              <a:t>where everybody can relax, </a:t>
            </a:r>
            <a:endParaRPr lang="ru-RU" dirty="0" smtClean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marL="137160" indent="0" algn="just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7030A0"/>
                </a:solidFill>
                <a:latin typeface="Times New Roman"/>
                <a:ea typeface="Times New Roman"/>
              </a:rPr>
              <a:t>have </a:t>
            </a:r>
            <a:r>
              <a:rPr lang="en-US" dirty="0">
                <a:solidFill>
                  <a:srgbClr val="7030A0"/>
                </a:solidFill>
                <a:latin typeface="Times New Roman"/>
                <a:ea typeface="Times New Roman"/>
              </a:rPr>
              <a:t>a nice time, swim and </a:t>
            </a:r>
            <a:endParaRPr lang="ru-RU" dirty="0" smtClean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marL="137160" indent="0" algn="just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7030A0"/>
                </a:solidFill>
                <a:latin typeface="Times New Roman"/>
                <a:ea typeface="Times New Roman"/>
              </a:rPr>
              <a:t>admire </a:t>
            </a:r>
            <a:r>
              <a:rPr lang="en-US" dirty="0">
                <a:solidFill>
                  <a:srgbClr val="7030A0"/>
                </a:solidFill>
                <a:latin typeface="Times New Roman"/>
                <a:ea typeface="Times New Roman"/>
              </a:rPr>
              <a:t>beautiful sights.</a:t>
            </a:r>
            <a:endParaRPr lang="ru-RU" sz="2400" dirty="0">
              <a:solidFill>
                <a:srgbClr val="7030A0"/>
              </a:solidFill>
              <a:ea typeface="Times New Roman"/>
            </a:endParaRPr>
          </a:p>
          <a:p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77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Ресурсы: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Англия</a:t>
            </a:r>
            <a:r>
              <a:rPr lang="ru-RU" dirty="0">
                <a:solidFill>
                  <a:srgbClr val="7030A0"/>
                </a:solidFill>
              </a:rPr>
              <a:t>: История и современность. </a:t>
            </a:r>
            <a:r>
              <a:rPr lang="ru-RU" dirty="0" smtClean="0">
                <a:solidFill>
                  <a:srgbClr val="7030A0"/>
                </a:solidFill>
              </a:rPr>
              <a:t>Халилова Л. М</a:t>
            </a:r>
            <a:r>
              <a:rPr lang="ru-RU" dirty="0">
                <a:solidFill>
                  <a:srgbClr val="7030A0"/>
                </a:solidFill>
              </a:rPr>
              <a:t>.: </a:t>
            </a:r>
            <a:r>
              <a:rPr lang="ru-RU" dirty="0" err="1">
                <a:solidFill>
                  <a:srgbClr val="7030A0"/>
                </a:solidFill>
              </a:rPr>
              <a:t>Рольф</a:t>
            </a:r>
            <a:r>
              <a:rPr lang="ru-RU" dirty="0">
                <a:solidFill>
                  <a:srgbClr val="7030A0"/>
                </a:solidFill>
              </a:rPr>
              <a:t>, 1999.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Лингвострановедческая копилка. Володина С.В. ОАО «Альянс», 2013.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Международная </a:t>
            </a:r>
            <a:r>
              <a:rPr lang="ru-RU" dirty="0">
                <a:solidFill>
                  <a:srgbClr val="7030A0"/>
                </a:solidFill>
              </a:rPr>
              <a:t>мировая энциклопедия.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Интернет-ресурсы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692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967335"/>
            <a:ext cx="73448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 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15142">
            <a:off x="782126" y="2885675"/>
            <a:ext cx="704284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Thank you very much </a:t>
            </a:r>
          </a:p>
          <a:p>
            <a:pPr algn="ctr"/>
            <a:r>
              <a:rPr lang="en-US" sz="5400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for your attention</a:t>
            </a:r>
            <a:endParaRPr lang="ru-RU" sz="5400" cap="none" spc="0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004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95846"/>
            <a:ext cx="8229600" cy="444552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alt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ru-RU" altLang="ru-RU" sz="2400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altLang="ru-RU" sz="24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altLang="ru-RU" sz="2400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altLang="ru-RU" sz="24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altLang="ru-RU" sz="2400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altLang="ru-RU" sz="24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ru-RU" sz="2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London </a:t>
            </a:r>
            <a:r>
              <a:rPr lang="en-US" altLang="ru-RU" sz="26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is the capital of the United Kingdom of Great Britain and Northern Ireland. It is the greenest city in the world</a:t>
            </a:r>
            <a:r>
              <a:rPr lang="ru-RU" sz="2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The territory of parks and gardens equals </a:t>
            </a:r>
            <a:r>
              <a:rPr lang="ru-RU" sz="2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11% 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of the territory of the city</a:t>
            </a:r>
            <a:r>
              <a:rPr lang="ru-RU" sz="2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There are about </a:t>
            </a:r>
            <a:r>
              <a:rPr lang="ru-RU" sz="2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1700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parks and gardens in London</a:t>
            </a:r>
            <a:r>
              <a:rPr lang="ru-RU" sz="2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endParaRPr lang="ru-RU" sz="2600" dirty="0">
              <a:solidFill>
                <a:srgbClr val="7030A0"/>
              </a:solidFill>
            </a:endParaRPr>
          </a:p>
        </p:txBody>
      </p:sp>
      <p:pic>
        <p:nvPicPr>
          <p:cNvPr id="4" name="Picture 7" descr="800px-Green_Park,_London_-_April_2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948" y="181058"/>
            <a:ext cx="6264275" cy="422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41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US" sz="21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US" sz="21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US" sz="21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Five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of nine Royal parks 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are situated in the heart of the city. The most famous are Saint James‘s park, Green Park, Hyde park and Kensington Gardens. Each is unique and beautiful.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Сент Джеймс Парк 150x104 Сады и парки Лондона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2448272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Грин парк1 150x119 Сады и парки Лондона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442" y="1196752"/>
            <a:ext cx="2587535" cy="2151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Гайд парк 150x112 Сады и парки Лондона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19763"/>
            <a:ext cx="2448272" cy="1973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172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ru-RU" sz="32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Kensington </a:t>
            </a:r>
            <a:r>
              <a:rPr lang="ru-RU" sz="3200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Gardens</a:t>
            </a:r>
            <a:r>
              <a:rPr lang="en-US" sz="3200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area is more than one square kilometer.</a:t>
            </a:r>
            <a:r>
              <a:rPr lang="ru-RU" sz="2400" i="1" dirty="0">
                <a:solidFill>
                  <a:srgbClr val="7030A0"/>
                </a:solidFill>
                <a:ea typeface="Calibri"/>
                <a:cs typeface="Times New Roman"/>
              </a:rPr>
              <a:t/>
            </a:r>
            <a:br>
              <a:rPr lang="ru-RU" sz="2400" i="1" dirty="0">
                <a:solidFill>
                  <a:srgbClr val="7030A0"/>
                </a:solidFill>
                <a:ea typeface="Calibri"/>
                <a:cs typeface="Times New Roman"/>
              </a:rPr>
            </a:br>
            <a:r>
              <a:rPr lang="ru-RU" sz="2400" dirty="0">
                <a:solidFill>
                  <a:srgbClr val="7030A0"/>
                </a:solidFill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rgbClr val="7030A0"/>
                </a:solidFill>
                <a:ea typeface="Calibri"/>
                <a:cs typeface="Times New Roman"/>
              </a:rPr>
            </a:b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5" name="Объект 4" descr="Кенсингтонские Сады в Лондоне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1941512"/>
            <a:ext cx="7162800" cy="402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 descr="C:\Users\vera\Desktop\Наговицына Оксана\Kensington_Gardens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403244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era\Desktop\Наговицына Оксана\Kensington_Gardens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52736"/>
            <a:ext cx="432048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vera\Desktop\Наговицына Оксана\cud0yg6979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7" y="1052736"/>
            <a:ext cx="4032448" cy="257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84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lvl="0">
              <a:buClr>
                <a:srgbClr val="000000">
                  <a:shade val="95000"/>
                </a:srgbClr>
              </a:buClr>
            </a:pPr>
            <a:r>
              <a:rPr lang="en-US" b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lvl="0">
              <a:buClr>
                <a:srgbClr val="000000">
                  <a:shade val="95000"/>
                </a:srgbClr>
              </a:buClr>
            </a:pPr>
            <a:endParaRPr lang="en-US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lvl="0">
              <a:buClr>
                <a:srgbClr val="000000">
                  <a:shade val="95000"/>
                </a:srgbClr>
              </a:buClr>
            </a:pPr>
            <a:endParaRPr 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marL="137160" lvl="0" indent="0">
              <a:buClr>
                <a:srgbClr val="000000">
                  <a:shade val="95000"/>
                </a:srgbClr>
              </a:buClr>
              <a:buNone/>
            </a:pPr>
            <a:r>
              <a:rPr lang="ru-RU" i="1" dirty="0">
                <a:solidFill>
                  <a:srgbClr val="7030A0"/>
                </a:solidFill>
                <a:ea typeface="Calibri"/>
                <a:cs typeface="Times New Roman"/>
              </a:rPr>
              <a:t/>
            </a:r>
            <a:br>
              <a:rPr lang="ru-RU" i="1" dirty="0">
                <a:solidFill>
                  <a:srgbClr val="7030A0"/>
                </a:solidFill>
                <a:ea typeface="Calibri"/>
                <a:cs typeface="Times New Roman"/>
              </a:rPr>
            </a:br>
            <a:endParaRPr lang="ru-RU" dirty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vera\Desktop\Наговицына Оксана\280px-Caroline_Wilhelmina_of_Brandenburg-Ansbach_by_Jacopo_Amigo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0"/>
            <a:ext cx="3975566" cy="6886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00034" y="500042"/>
            <a:ext cx="34343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Kensington Gardens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was opened to the public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by the queen  Caroline of 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Brandenburg-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ansbach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in 1728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02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pPr lvl="0">
              <a:buClr>
                <a:srgbClr val="000000">
                  <a:shade val="95000"/>
                </a:srgbClr>
              </a:buClr>
            </a:pPr>
            <a:endParaRPr lang="en-US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lvl="0">
              <a:buClr>
                <a:srgbClr val="000000">
                  <a:shade val="95000"/>
                </a:srgbClr>
              </a:buClr>
            </a:pPr>
            <a:endParaRPr 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lvl="0">
              <a:buClr>
                <a:srgbClr val="000000">
                  <a:shade val="95000"/>
                </a:srgbClr>
              </a:buClr>
            </a:pPr>
            <a:endParaRPr lang="ru-RU" dirty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9291" y="318997"/>
            <a:ext cx="3743268" cy="5761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85720" y="500042"/>
            <a:ext cx="38576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statue of </a:t>
            </a:r>
          </a:p>
          <a:p>
            <a:r>
              <a:rPr lang="en-US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Peter Pan</a:t>
            </a:r>
          </a:p>
          <a:p>
            <a:r>
              <a:rPr lang="en-US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is  one of its attractions </a:t>
            </a:r>
            <a:endParaRPr lang="ru-RU" sz="5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02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188" y="115888"/>
            <a:ext cx="8532812" cy="2152650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Albert Memorial in Kensington Gardens is one of London's most ornate monuments. It commemorates the death of Prince Albert in 1861 of typhoid.</a:t>
            </a:r>
            <a:br>
              <a:rPr lang="en-US" sz="27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232323"/>
                </a:solidFill>
                <a:latin typeface="Lato"/>
              </a:rPr>
              <a:t/>
            </a:r>
            <a:br>
              <a:rPr lang="en-US" dirty="0">
                <a:solidFill>
                  <a:srgbClr val="232323"/>
                </a:solidFill>
                <a:latin typeface="Lato"/>
              </a:rPr>
            </a:br>
            <a:endParaRPr lang="ru-RU" dirty="0"/>
          </a:p>
        </p:txBody>
      </p:sp>
      <p:pic>
        <p:nvPicPr>
          <p:cNvPr id="9218" name="Picture 2" descr="C:\Users\vera\Desktop\Наговицына Оксана\w_2000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10039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43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ru-RU" sz="32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Hyde Park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lvl="0" indent="0" fontAlgn="base">
              <a:spcAft>
                <a:spcPct val="0"/>
              </a:spcAft>
              <a:buNone/>
            </a:pPr>
            <a:r>
              <a:rPr lang="en-US" altLang="ru-RU" sz="24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one of the largest parks in central </a:t>
            </a:r>
            <a:r>
              <a:rPr lang="en-US" altLang="ru-RU" sz="24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London. </a:t>
            </a:r>
            <a:r>
              <a:rPr lang="en-US" altLang="ru-RU" sz="2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was founded during Henry VIII </a:t>
            </a:r>
            <a:r>
              <a:rPr lang="en-US" altLang="ru-RU" sz="24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reign. It attracts  thousand of tourists of different age because of vast range of entertainments.  </a:t>
            </a:r>
            <a:endParaRPr lang="en-US" altLang="ru-RU" sz="2400" b="1" kern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vera\Desktop\Наговицына Оксана\glorious-day-in-hyde-park-london-wallpap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4248472" cy="307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vera\Desktop\Наговицына Оксана\Hyde-Park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160" y="3356992"/>
            <a:ext cx="4499992" cy="305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9632" y="1700808"/>
            <a:ext cx="5598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hlinkClick r:id="rId4"/>
              </a:rPr>
              <a:t/>
            </a:r>
            <a:br>
              <a:rPr lang="ru-RU" u="sng" dirty="0">
                <a:hlinkClick r:id="rId4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41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419</Words>
  <Application>Microsoft Office PowerPoint</Application>
  <PresentationFormat>Экран (4:3)</PresentationFormat>
  <Paragraphs>90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1_Тема Office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Kensington Gardens. Its area is more than one square kilometer.  </vt:lpstr>
      <vt:lpstr>Презентация PowerPoint</vt:lpstr>
      <vt:lpstr>Презентация PowerPoint</vt:lpstr>
      <vt:lpstr>The Albert Memorial in Kensington Gardens is one of London's most ornate monuments. It commemorates the death of Prince Albert in 1861 of typhoid.  </vt:lpstr>
      <vt:lpstr>Hyde Park</vt:lpstr>
      <vt:lpstr>Lake Serpentine is very beautiful and    everyone can swim here. </vt:lpstr>
      <vt:lpstr>The Serpentine Sackler  Gallery is one of attractions</vt:lpstr>
      <vt:lpstr>Marble Arch used to situate near the Buckingham Palace  which is the London residence and principal workplace                                         of the reigning monarch of the United Kingdom.</vt:lpstr>
      <vt:lpstr>Презентация PowerPoint</vt:lpstr>
      <vt:lpstr>Green Park  is situated between St James’s Park and Hyde Park. It is a very quiet green place. </vt:lpstr>
      <vt:lpstr>Londoners like doing sports or relaxing </vt:lpstr>
      <vt:lpstr>Victoria Memorial </vt:lpstr>
      <vt:lpstr>Saint James’s Park  is a 23 hectares  park in the City of Westminster, central London. </vt:lpstr>
      <vt:lpstr>The park is bounded by Buckingham Palace to the west</vt:lpstr>
      <vt:lpstr>The park has a small lake, St. James's Park Lake, with two islands. </vt:lpstr>
      <vt:lpstr>Two islands are West Island, and Duck Island, which is named for the lake's collection of waterfowl. This includes a resident colony of pelicans, which has been a feature of the park since the first gift of the birds from a Russian ambassador in 1664.  </vt:lpstr>
      <vt:lpstr>The Tiffany fountain is situated on Pelican Rock</vt:lpstr>
      <vt:lpstr>Презентация PowerPoint</vt:lpstr>
      <vt:lpstr>Ресурсы: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Виртуальная экскурсия по Лондону.</dc:title>
  <dc:creator>vera</dc:creator>
  <cp:lastModifiedBy>vera</cp:lastModifiedBy>
  <cp:revision>42</cp:revision>
  <dcterms:created xsi:type="dcterms:W3CDTF">2016-02-22T13:00:52Z</dcterms:created>
  <dcterms:modified xsi:type="dcterms:W3CDTF">2016-03-23T17:27:25Z</dcterms:modified>
</cp:coreProperties>
</file>